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12192000" cy="685800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0A507-91A6-48A8-B1D6-9E3775B62C46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561FF-6D2C-4277-AD21-41644604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96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A65D-81A0-46F3-AC44-9A8F1E1B8DD6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A056-A90B-4836-93AB-9BF2FC66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1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A65D-81A0-46F3-AC44-9A8F1E1B8DD6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A056-A90B-4836-93AB-9BF2FC66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7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A65D-81A0-46F3-AC44-9A8F1E1B8DD6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A056-A90B-4836-93AB-9BF2FC66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3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A65D-81A0-46F3-AC44-9A8F1E1B8DD6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A056-A90B-4836-93AB-9BF2FC66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2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A65D-81A0-46F3-AC44-9A8F1E1B8DD6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A056-A90B-4836-93AB-9BF2FC66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5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A65D-81A0-46F3-AC44-9A8F1E1B8DD6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A056-A90B-4836-93AB-9BF2FC66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7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A65D-81A0-46F3-AC44-9A8F1E1B8DD6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A056-A90B-4836-93AB-9BF2FC66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9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A65D-81A0-46F3-AC44-9A8F1E1B8DD6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A056-A90B-4836-93AB-9BF2FC66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A65D-81A0-46F3-AC44-9A8F1E1B8DD6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A056-A90B-4836-93AB-9BF2FC66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3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A65D-81A0-46F3-AC44-9A8F1E1B8DD6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A056-A90B-4836-93AB-9BF2FC66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1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A65D-81A0-46F3-AC44-9A8F1E1B8DD6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A056-A90B-4836-93AB-9BF2FC66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5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6A65D-81A0-46F3-AC44-9A8F1E1B8DD6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AA056-A90B-4836-93AB-9BF2FC66A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1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" y="0"/>
            <a:ext cx="11308008" cy="800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cs typeface="AngsanaUPC" panose="02020603050405020304" pitchFamily="18" charset="-34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МВД </a:t>
            </a:r>
            <a:r>
              <a:rPr lang="ru-RU" sz="2800" b="1" dirty="0">
                <a:solidFill>
                  <a:srgbClr val="FF0000"/>
                </a:solidFill>
                <a:cs typeface="AngsanaUPC" panose="02020603050405020304" pitchFamily="18" charset="-34"/>
              </a:rPr>
              <a:t>РОССИИ </a:t>
            </a:r>
            <a:r>
              <a:rPr lang="ru-RU" sz="2800" b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«КОНАКОВСКИЙ» ПРЕДУПРЕЖДАЕТ:</a:t>
            </a:r>
            <a:endParaRPr lang="ru-RU" sz="2800" b="1" dirty="0">
              <a:solidFill>
                <a:srgbClr val="FF0000"/>
              </a:solidFill>
              <a:cs typeface="AngsanaUPC" panose="02020603050405020304" pitchFamily="18" charset="-34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638" y="0"/>
            <a:ext cx="1002362" cy="10165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456"/>
            <a:ext cx="4241038" cy="3815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91" y="800219"/>
            <a:ext cx="4583667" cy="3140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48" b="22451"/>
          <a:stretch/>
        </p:blipFill>
        <p:spPr>
          <a:xfrm>
            <a:off x="4241037" y="3986867"/>
            <a:ext cx="4485273" cy="288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12558" r="-998" b="12830"/>
          <a:stretch/>
        </p:blipFill>
        <p:spPr>
          <a:xfrm>
            <a:off x="8387080" y="880533"/>
            <a:ext cx="3860259" cy="5977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4749" y="457134"/>
            <a:ext cx="4226290" cy="2646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Сообщают о взломе личного Кабинета, в том числе на «</a:t>
            </a:r>
            <a:r>
              <a:rPr lang="ru-RU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Госуслугах</a:t>
            </a: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»?</a:t>
            </a:r>
          </a:p>
          <a:p>
            <a:pPr marL="285750" indent="-285750" algn="just">
              <a:buFontTx/>
              <a:buChar char="-"/>
            </a:pP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Требуют 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КОД</a:t>
            </a: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Предлагают перевести деньги на страховой счет?</a:t>
            </a:r>
          </a:p>
          <a:p>
            <a:pPr algn="ctr"/>
            <a:endParaRPr lang="ru-RU" b="1" i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НЕ ВЕРЬТЕ!!!! </a:t>
            </a:r>
          </a:p>
          <a:p>
            <a:pPr algn="ctr"/>
            <a:r>
              <a:rPr lang="ru-RU" sz="2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Это - МОШЕННИКИ!</a:t>
            </a:r>
          </a:p>
        </p:txBody>
      </p:sp>
    </p:spTree>
    <p:extLst>
      <p:ext uri="{BB962C8B-B14F-4D97-AF65-F5344CB8AC3E}">
        <p14:creationId xmlns:p14="http://schemas.microsoft.com/office/powerpoint/2010/main" val="22307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37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AngsanaUPC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KonakovoZamOOP</dc:creator>
  <cp:lastModifiedBy>KonakovoZamOOP</cp:lastModifiedBy>
  <cp:revision>9</cp:revision>
  <cp:lastPrinted>2023-12-25T05:50:05Z</cp:lastPrinted>
  <dcterms:created xsi:type="dcterms:W3CDTF">2023-07-13T09:24:51Z</dcterms:created>
  <dcterms:modified xsi:type="dcterms:W3CDTF">2023-12-26T05:34:23Z</dcterms:modified>
</cp:coreProperties>
</file>